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r5PaNLsqK0?si=cDQx0YKMOwlYEwz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AD146C-85D1-F912-D2C0-725F751F66BF}"/>
              </a:ext>
            </a:extLst>
          </p:cNvPr>
          <p:cNvSpPr txBox="1"/>
          <p:nvPr/>
        </p:nvSpPr>
        <p:spPr>
          <a:xfrm>
            <a:off x="3047223" y="3645551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dirty="0"/>
              <a:t> </a:t>
            </a:r>
            <a:r>
              <a:rPr lang="en-US" dirty="0">
                <a:hlinkClick r:id="rId2"/>
              </a:rPr>
              <a:t>https://youtu.be/Zr5PaNLsqK0?si=cDQx0YKMOwlYEwzi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C4A6FE-CF65-F593-22B1-0320449CE43D}"/>
              </a:ext>
            </a:extLst>
          </p:cNvPr>
          <p:cNvSpPr/>
          <p:nvPr/>
        </p:nvSpPr>
        <p:spPr>
          <a:xfrm>
            <a:off x="4122941" y="1446445"/>
            <a:ext cx="308770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عرض فيديو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6</cp:revision>
  <dcterms:created xsi:type="dcterms:W3CDTF">2024-01-22T15:58:56Z</dcterms:created>
  <dcterms:modified xsi:type="dcterms:W3CDTF">2024-01-23T17:04:39Z</dcterms:modified>
</cp:coreProperties>
</file>